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58" r:id="rId5"/>
    <p:sldId id="267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1F163E"/>
    <a:srgbClr val="FF9900"/>
    <a:srgbClr val="3F2E7E"/>
    <a:srgbClr val="925BF5"/>
    <a:srgbClr val="F7A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3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94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30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54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2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91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2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93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78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1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8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971D-B69F-4A1F-80D8-8C452B63DC30}" type="datetimeFigureOut">
              <a:rPr lang="ko-KR" altLang="en-US" smtClean="0"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C0E3-682B-4BB7-95F7-1ACBB95C3D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4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khcho@geopass.com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6730" y="332035"/>
            <a:ext cx="81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JIMPASS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348" y="2090033"/>
            <a:ext cx="10323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짐패스와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함께하는 광고 수익배분 프로모션 </a:t>
            </a:r>
            <a:endParaRPr lang="en-US" altLang="ko-K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95300" y="2864594"/>
            <a:ext cx="11093450" cy="285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706" y="3023483"/>
            <a:ext cx="339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Version 1.0 | Find update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2024.01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44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36000" y="1251886"/>
            <a:ext cx="11520000" cy="4337112"/>
          </a:xfrm>
          <a:prstGeom prst="rect">
            <a:avLst/>
          </a:prstGeom>
          <a:gradFill>
            <a:gsLst>
              <a:gs pos="100000">
                <a:srgbClr val="322C4E">
                  <a:alpha val="80000"/>
                </a:srgbClr>
              </a:gs>
              <a:gs pos="0">
                <a:srgbClr val="82556C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4675" y="3231221"/>
            <a:ext cx="309059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EED794"/>
                </a:solidFill>
                <a:latin typeface="+mn-ea"/>
              </a:rPr>
              <a:t>INDEX</a:t>
            </a:r>
            <a:endParaRPr lang="en-US" altLang="ko-KR" sz="2000" b="1" dirty="0">
              <a:solidFill>
                <a:srgbClr val="EED794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rgbClr val="EED794"/>
                </a:solidFill>
                <a:latin typeface="+mn-ea"/>
              </a:rPr>
              <a:t>짐패스</a:t>
            </a:r>
            <a:r>
              <a:rPr lang="ko-KR" altLang="en-US" sz="2000" b="1" dirty="0" smtClean="0">
                <a:solidFill>
                  <a:srgbClr val="EED794"/>
                </a:solidFill>
                <a:latin typeface="+mn-ea"/>
              </a:rPr>
              <a:t> </a:t>
            </a:r>
            <a:r>
              <a:rPr lang="ko-KR" altLang="en-US" sz="2000" b="1" dirty="0" err="1" smtClean="0">
                <a:solidFill>
                  <a:srgbClr val="EED794"/>
                </a:solidFill>
                <a:latin typeface="+mn-ea"/>
              </a:rPr>
              <a:t>제휴사</a:t>
            </a:r>
            <a:r>
              <a:rPr lang="ko-KR" altLang="en-US" sz="2000" b="1" dirty="0" smtClean="0">
                <a:solidFill>
                  <a:srgbClr val="EED794"/>
                </a:solidFill>
                <a:latin typeface="+mn-ea"/>
              </a:rPr>
              <a:t> 광고수익</a:t>
            </a:r>
            <a:endParaRPr lang="en-US" altLang="ko-KR" sz="2000" b="1" dirty="0" smtClean="0">
              <a:solidFill>
                <a:srgbClr val="EED794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err="1" smtClean="0">
                <a:solidFill>
                  <a:srgbClr val="EED794"/>
                </a:solidFill>
                <a:latin typeface="+mn-ea"/>
              </a:rPr>
              <a:t>짐패스</a:t>
            </a:r>
            <a:r>
              <a:rPr lang="ko-KR" altLang="en-US" sz="2000" b="1" dirty="0" smtClean="0">
                <a:solidFill>
                  <a:srgbClr val="EED794"/>
                </a:solidFill>
                <a:latin typeface="+mn-ea"/>
              </a:rPr>
              <a:t> 사업소개</a:t>
            </a:r>
            <a:endParaRPr lang="en-US" altLang="ko-KR" sz="2000" b="1" dirty="0" smtClean="0">
              <a:solidFill>
                <a:srgbClr val="EED794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 smtClean="0">
                <a:solidFill>
                  <a:srgbClr val="EED794"/>
                </a:solidFill>
                <a:latin typeface="+mn-ea"/>
              </a:rPr>
              <a:t>연락처  </a:t>
            </a:r>
            <a:endParaRPr lang="en-US" altLang="ko-KR" sz="2000" b="1" dirty="0" smtClean="0">
              <a:solidFill>
                <a:srgbClr val="EED794"/>
              </a:solidFill>
              <a:latin typeface="+mn-ea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5" y="1871765"/>
            <a:ext cx="3380506" cy="32061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6525" y="1728932"/>
            <a:ext cx="4984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해외직구의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모든 것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‘</a:t>
            </a:r>
            <a:r>
              <a:rPr lang="ko-KR" alt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짐패스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’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에서는 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귀사의 비즈니스와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함께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동반성장 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할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수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있는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제휴사를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기다리고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6730" y="332035"/>
            <a:ext cx="81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JIMPASS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78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 150"/>
          <p:cNvSpPr>
            <a:spLocks noChangeShapeType="1"/>
          </p:cNvSpPr>
          <p:nvPr/>
        </p:nvSpPr>
        <p:spPr bwMode="auto">
          <a:xfrm>
            <a:off x="5507833" y="4806950"/>
            <a:ext cx="1031080" cy="1326897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7" name="Line 150"/>
          <p:cNvSpPr>
            <a:spLocks noChangeShapeType="1"/>
          </p:cNvSpPr>
          <p:nvPr/>
        </p:nvSpPr>
        <p:spPr bwMode="auto">
          <a:xfrm flipV="1">
            <a:off x="5507833" y="4782217"/>
            <a:ext cx="1031079" cy="1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17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69021" y="451419"/>
            <a:ext cx="4987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짐패스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제휴사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광고 수익 배분 및 혜택</a:t>
            </a:r>
            <a:endParaRPr lang="en-US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495300" y="1683494"/>
            <a:ext cx="1109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0" y="2717800"/>
            <a:ext cx="257175" cy="414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Rectangle 135"/>
          <p:cNvSpPr>
            <a:spLocks noChangeArrowheads="1"/>
          </p:cNvSpPr>
          <p:nvPr/>
        </p:nvSpPr>
        <p:spPr bwMode="auto">
          <a:xfrm>
            <a:off x="257175" y="3948907"/>
            <a:ext cx="3086100" cy="1666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4" name="AutoShape 137"/>
          <p:cNvSpPr>
            <a:spLocks noChangeArrowheads="1"/>
          </p:cNvSpPr>
          <p:nvPr/>
        </p:nvSpPr>
        <p:spPr bwMode="auto">
          <a:xfrm>
            <a:off x="3073400" y="3948906"/>
            <a:ext cx="2159000" cy="1666623"/>
          </a:xfrm>
          <a:prstGeom prst="flowChartDelay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97" name="Picture 117" descr="02-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33180" r="56306" b="26880"/>
          <a:stretch>
            <a:fillRect/>
          </a:stretch>
        </p:blipFill>
        <p:spPr bwMode="auto">
          <a:xfrm>
            <a:off x="3764763" y="4149725"/>
            <a:ext cx="1496212" cy="1333500"/>
          </a:xfrm>
          <a:prstGeom prst="rect">
            <a:avLst/>
          </a:prstGeom>
          <a:noFill/>
          <a:ln w="793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138"/>
          <p:cNvSpPr>
            <a:spLocks noChangeArrowheads="1"/>
          </p:cNvSpPr>
          <p:nvPr/>
        </p:nvSpPr>
        <p:spPr bwMode="auto">
          <a:xfrm flipH="1">
            <a:off x="7096123" y="2886617"/>
            <a:ext cx="5095876" cy="11668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0" name="AutoShape 139"/>
          <p:cNvSpPr>
            <a:spLocks noChangeArrowheads="1"/>
          </p:cNvSpPr>
          <p:nvPr/>
        </p:nvSpPr>
        <p:spPr bwMode="auto">
          <a:xfrm flipH="1">
            <a:off x="6538913" y="2883442"/>
            <a:ext cx="1203325" cy="1166812"/>
          </a:xfrm>
          <a:prstGeom prst="flowChartDelay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" name="타원 12"/>
          <p:cNvSpPr>
            <a:spLocks noChangeAspect="1" noChangeArrowheads="1"/>
          </p:cNvSpPr>
          <p:nvPr/>
        </p:nvSpPr>
        <p:spPr bwMode="auto">
          <a:xfrm>
            <a:off x="6617545" y="2930023"/>
            <a:ext cx="1079784" cy="1080000"/>
          </a:xfrm>
          <a:prstGeom prst="ellipse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04" name="Rectangle 304"/>
          <p:cNvSpPr>
            <a:spLocks noChangeArrowheads="1"/>
          </p:cNvSpPr>
          <p:nvPr/>
        </p:nvSpPr>
        <p:spPr bwMode="auto">
          <a:xfrm>
            <a:off x="7710030" y="2962859"/>
            <a:ext cx="448197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광고비 지급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</a:b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-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월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이용건수에 따라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제휴사님께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광고비를 지급합니다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 </a:t>
            </a:r>
            <a:b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</a:b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7" name="타원 12"/>
          <p:cNvSpPr>
            <a:spLocks noChangeAspect="1" noChangeArrowheads="1"/>
          </p:cNvSpPr>
          <p:nvPr/>
        </p:nvSpPr>
        <p:spPr bwMode="auto">
          <a:xfrm>
            <a:off x="6724868" y="3051344"/>
            <a:ext cx="843246" cy="84341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15" name="Rectangle 138"/>
          <p:cNvSpPr>
            <a:spLocks noChangeArrowheads="1"/>
          </p:cNvSpPr>
          <p:nvPr/>
        </p:nvSpPr>
        <p:spPr bwMode="auto">
          <a:xfrm flipH="1">
            <a:off x="7096123" y="4191542"/>
            <a:ext cx="5095876" cy="11668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6" name="AutoShape 139"/>
          <p:cNvSpPr>
            <a:spLocks noChangeArrowheads="1"/>
          </p:cNvSpPr>
          <p:nvPr/>
        </p:nvSpPr>
        <p:spPr bwMode="auto">
          <a:xfrm flipH="1">
            <a:off x="6538913" y="4188367"/>
            <a:ext cx="1203325" cy="1166812"/>
          </a:xfrm>
          <a:prstGeom prst="flowChartDelay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7" name="타원 12"/>
          <p:cNvSpPr>
            <a:spLocks noChangeAspect="1" noChangeArrowheads="1"/>
          </p:cNvSpPr>
          <p:nvPr/>
        </p:nvSpPr>
        <p:spPr bwMode="auto">
          <a:xfrm>
            <a:off x="6617545" y="4234948"/>
            <a:ext cx="1079784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18" name="Rectangle 304"/>
          <p:cNvSpPr>
            <a:spLocks noChangeArrowheads="1"/>
          </p:cNvSpPr>
          <p:nvPr/>
        </p:nvSpPr>
        <p:spPr bwMode="auto">
          <a:xfrm>
            <a:off x="7710030" y="4246717"/>
            <a:ext cx="448197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B.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해외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배송비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할인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</a:b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짐패스에서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운영하는 해외센터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이용시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해외배송비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할인혜택을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제휴사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및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제휴사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회원님들께 모두 드립니다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9" name="타원 12"/>
          <p:cNvSpPr>
            <a:spLocks noChangeAspect="1" noChangeArrowheads="1"/>
          </p:cNvSpPr>
          <p:nvPr/>
        </p:nvSpPr>
        <p:spPr bwMode="auto">
          <a:xfrm>
            <a:off x="6724868" y="4356269"/>
            <a:ext cx="843246" cy="84341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22" name="Rectangle 138"/>
          <p:cNvSpPr>
            <a:spLocks noChangeArrowheads="1"/>
          </p:cNvSpPr>
          <p:nvPr/>
        </p:nvSpPr>
        <p:spPr bwMode="auto">
          <a:xfrm flipH="1">
            <a:off x="7096123" y="5486942"/>
            <a:ext cx="5095876" cy="1166812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3" name="AutoShape 139"/>
          <p:cNvSpPr>
            <a:spLocks noChangeArrowheads="1"/>
          </p:cNvSpPr>
          <p:nvPr/>
        </p:nvSpPr>
        <p:spPr bwMode="auto">
          <a:xfrm flipH="1">
            <a:off x="6538913" y="5483767"/>
            <a:ext cx="1203325" cy="1166812"/>
          </a:xfrm>
          <a:prstGeom prst="flowChartDelay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4" name="타원 12"/>
          <p:cNvSpPr>
            <a:spLocks noChangeAspect="1" noChangeArrowheads="1"/>
          </p:cNvSpPr>
          <p:nvPr/>
        </p:nvSpPr>
        <p:spPr bwMode="auto">
          <a:xfrm>
            <a:off x="6617545" y="5530348"/>
            <a:ext cx="1079784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25" name="Rectangle 304"/>
          <p:cNvSpPr>
            <a:spLocks noChangeArrowheads="1"/>
          </p:cNvSpPr>
          <p:nvPr/>
        </p:nvSpPr>
        <p:spPr bwMode="auto">
          <a:xfrm>
            <a:off x="7710030" y="5563183"/>
            <a:ext cx="448197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C.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단독 이벤트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</a:b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-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제휴사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회원님들에게만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드리는 자체 프로모션을 행사를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제공해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드립니다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6" name="타원 12"/>
          <p:cNvSpPr>
            <a:spLocks noChangeAspect="1" noChangeArrowheads="1"/>
          </p:cNvSpPr>
          <p:nvPr/>
        </p:nvSpPr>
        <p:spPr bwMode="auto">
          <a:xfrm>
            <a:off x="6724868" y="5651669"/>
            <a:ext cx="843246" cy="843415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30" name="Rectangle 304"/>
          <p:cNvSpPr>
            <a:spLocks noChangeArrowheads="1"/>
          </p:cNvSpPr>
          <p:nvPr/>
        </p:nvSpPr>
        <p:spPr bwMode="auto">
          <a:xfrm>
            <a:off x="268287" y="4070348"/>
            <a:ext cx="3827461" cy="13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kumimoji="0" lang="ko-K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짐패스</a:t>
            </a:r>
            <a:r>
              <a:rPr kumimoji="0"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제휴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+ </a:t>
            </a:r>
            <a:r>
              <a:rPr kumimoji="0"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α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짐패스와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제휴계약을 하시면 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</a:t>
            </a:r>
            <a:r>
              <a:rPr kumimoji="0"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외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배송대행 서비스 </a:t>
            </a:r>
            <a:r>
              <a:rPr kumimoji="0"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이용시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제휴사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및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제휴사</a:t>
            </a:r>
            <a:r>
              <a:rPr kumimoji="0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회원님에게 제휴혜택을 드립니다</a:t>
            </a:r>
            <a:r>
              <a:rPr kumimoji="0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6" name="Line 150"/>
          <p:cNvSpPr>
            <a:spLocks noChangeShapeType="1"/>
          </p:cNvSpPr>
          <p:nvPr/>
        </p:nvSpPr>
        <p:spPr bwMode="auto">
          <a:xfrm flipV="1">
            <a:off x="5507833" y="3447606"/>
            <a:ext cx="1031080" cy="1297382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4" name="위쪽 화살표 143"/>
          <p:cNvSpPr/>
          <p:nvPr/>
        </p:nvSpPr>
        <p:spPr>
          <a:xfrm>
            <a:off x="590550" y="2962859"/>
            <a:ext cx="1722080" cy="928008"/>
          </a:xfrm>
          <a:prstGeom prst="upArrow">
            <a:avLst>
              <a:gd name="adj1" fmla="val 7285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TextBox 144"/>
          <p:cNvSpPr txBox="1"/>
          <p:nvPr/>
        </p:nvSpPr>
        <p:spPr>
          <a:xfrm>
            <a:off x="879158" y="3176042"/>
            <a:ext cx="1144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</a:rPr>
              <a:t>광고 수익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</a:rPr>
              <a:t>회원 만족도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147" name="위쪽 화살표 146"/>
          <p:cNvSpPr/>
          <p:nvPr/>
        </p:nvSpPr>
        <p:spPr>
          <a:xfrm rot="10800000">
            <a:off x="2819421" y="5725746"/>
            <a:ext cx="1722080" cy="928008"/>
          </a:xfrm>
          <a:prstGeom prst="upArrow">
            <a:avLst>
              <a:gd name="adj1" fmla="val 72850"/>
              <a:gd name="adj2" fmla="val 50000"/>
            </a:avLst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TextBox 147"/>
          <p:cNvSpPr txBox="1"/>
          <p:nvPr/>
        </p:nvSpPr>
        <p:spPr>
          <a:xfrm>
            <a:off x="3108029" y="5744986"/>
            <a:ext cx="1144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</a:rPr>
              <a:t>해외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배송비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</a:rPr>
              <a:t>할인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05325"/>
            <a:ext cx="532443" cy="5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5744985"/>
            <a:ext cx="532443" cy="6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오른쪽 화살표 21"/>
          <p:cNvSpPr/>
          <p:nvPr/>
        </p:nvSpPr>
        <p:spPr>
          <a:xfrm>
            <a:off x="6877050" y="3132918"/>
            <a:ext cx="569895" cy="667859"/>
          </a:xfrm>
          <a:prstGeom prst="rightArrow">
            <a:avLst>
              <a:gd name="adj1" fmla="val 6141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896575" y="3247257"/>
            <a:ext cx="399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\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0666730" y="332035"/>
            <a:ext cx="81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JIMPASS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15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" y="5541693"/>
            <a:ext cx="9153525" cy="13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1" y="0"/>
            <a:ext cx="9158846" cy="33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5321" y="0"/>
            <a:ext cx="9158846" cy="6858000"/>
          </a:xfrm>
          <a:prstGeom prst="rect">
            <a:avLst/>
          </a:prstGeom>
          <a:gradFill>
            <a:gsLst>
              <a:gs pos="0">
                <a:srgbClr val="322C4E">
                  <a:alpha val="42000"/>
                </a:srgbClr>
              </a:gs>
              <a:gs pos="100000">
                <a:srgbClr val="8255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-5322" y="3369906"/>
            <a:ext cx="11682971" cy="295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74" y="3822430"/>
            <a:ext cx="8048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오각형 19"/>
          <p:cNvSpPr/>
          <p:nvPr/>
        </p:nvSpPr>
        <p:spPr bwMode="auto">
          <a:xfrm>
            <a:off x="5761074" y="3620818"/>
            <a:ext cx="5211726" cy="1137969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569" tIns="49785" rIns="99569" bIns="49785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Rectangle 304"/>
          <p:cNvSpPr>
            <a:spLocks noChangeArrowheads="1"/>
          </p:cNvSpPr>
          <p:nvPr/>
        </p:nvSpPr>
        <p:spPr bwMode="auto">
          <a:xfrm>
            <a:off x="6532599" y="3619499"/>
            <a:ext cx="4440201" cy="11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B.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구매대행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어렵고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복잡한 해외직구를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구매대행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 한번으로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해외구매에서 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국내도착까지 통합적인 해외직구 서비스를 받으실 수 있습니다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b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영국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스페인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독일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호주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오각형 17"/>
          <p:cNvSpPr/>
          <p:nvPr/>
        </p:nvSpPr>
        <p:spPr bwMode="auto">
          <a:xfrm>
            <a:off x="257175" y="3619499"/>
            <a:ext cx="5227674" cy="1139288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569" tIns="49785" rIns="99569" bIns="49785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Rectangle 304"/>
          <p:cNvSpPr>
            <a:spLocks noChangeArrowheads="1"/>
          </p:cNvSpPr>
          <p:nvPr/>
        </p:nvSpPr>
        <p:spPr bwMode="auto">
          <a:xfrm>
            <a:off x="1060450" y="3625968"/>
            <a:ext cx="4367765" cy="11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A.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개국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&amp;12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배송대행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 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개국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(12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센터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해외배송센터와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연계되어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고객님께서 구매하신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해외상품을 국내로 신속하고 안전하게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배송해 드립니다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b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 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영국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독일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스페인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호주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787774"/>
            <a:ext cx="7159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오각형 21"/>
          <p:cNvSpPr/>
          <p:nvPr/>
        </p:nvSpPr>
        <p:spPr bwMode="auto">
          <a:xfrm>
            <a:off x="257175" y="4979718"/>
            <a:ext cx="5227674" cy="1079500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569" tIns="49785" rIns="99569" bIns="49785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Rectangle 304"/>
          <p:cNvSpPr>
            <a:spLocks noChangeArrowheads="1"/>
          </p:cNvSpPr>
          <p:nvPr/>
        </p:nvSpPr>
        <p:spPr bwMode="auto">
          <a:xfrm>
            <a:off x="1165225" y="4984599"/>
            <a:ext cx="4319624" cy="11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C.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대행 </a:t>
            </a:r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해외에서 구매한 상품을 </a:t>
            </a: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짐패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</a:t>
            </a: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연계된 해외물류센터에서 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입고시켜 보관에서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포장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국내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배송까지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처리해주는 서비스입니다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해운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준비중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098780"/>
            <a:ext cx="6492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오각형 23"/>
          <p:cNvSpPr/>
          <p:nvPr/>
        </p:nvSpPr>
        <p:spPr bwMode="auto">
          <a:xfrm>
            <a:off x="5761074" y="4987655"/>
            <a:ext cx="5211726" cy="1079500"/>
          </a:xfrm>
          <a:prstGeom prst="homePlate">
            <a:avLst>
              <a:gd name="adj" fmla="val 0"/>
            </a:avLst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569" tIns="49785" rIns="99569" bIns="49785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Rectangle 304"/>
          <p:cNvSpPr>
            <a:spLocks noChangeArrowheads="1"/>
          </p:cNvSpPr>
          <p:nvPr/>
        </p:nvSpPr>
        <p:spPr bwMode="auto">
          <a:xfrm>
            <a:off x="6659599" y="4989362"/>
            <a:ext cx="4313201" cy="11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D.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역배송대행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한국에서 해외로 배송하는 서비스로 해외거주지로 상품배송을 희망하는 </a:t>
            </a: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내외국인에게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합리적인 비용과 최상의 서비스를 해드립니다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b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 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항공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선박 및 타국가 오픈 </a:t>
            </a: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준비중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37" y="5222605"/>
            <a:ext cx="876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8128" y="1213419"/>
            <a:ext cx="58496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짐패스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사업소개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짐패스는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해외직구의 관련 </a:t>
            </a:r>
            <a:endParaRPr lang="en-US" altLang="ko-K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총 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 사업을 추진하고 있습니다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66730" y="332035"/>
            <a:ext cx="81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JIMPASS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00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96720" y="1222896"/>
            <a:ext cx="1859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+mn-ea"/>
              </a:rPr>
              <a:t>SAEROM C&amp;C and JIMPASS 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6720" y="1747917"/>
            <a:ext cx="547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+mn-ea"/>
              </a:rPr>
              <a:t>JIMPASS Rewards Program</a:t>
            </a:r>
            <a:endParaRPr lang="ko-KR" altLang="en-US" sz="3200" b="1" dirty="0">
              <a:latin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788159" y="4299084"/>
            <a:ext cx="3108143" cy="925206"/>
            <a:chOff x="1788159" y="2908434"/>
            <a:chExt cx="3108143" cy="925206"/>
          </a:xfrm>
        </p:grpSpPr>
        <p:sp>
          <p:nvSpPr>
            <p:cNvPr id="16" name="TextBox 15"/>
            <p:cNvSpPr txBox="1"/>
            <p:nvPr/>
          </p:nvSpPr>
          <p:spPr>
            <a:xfrm>
              <a:off x="2975583" y="3279642"/>
              <a:ext cx="192071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latin typeface="+mn-ea"/>
                </a:rPr>
                <a:t>담당자 </a:t>
              </a:r>
              <a:r>
                <a:rPr lang="en-US" altLang="ko-KR" sz="1000" dirty="0" smtClean="0">
                  <a:latin typeface="+mn-ea"/>
                </a:rPr>
                <a:t>: </a:t>
              </a:r>
              <a:r>
                <a:rPr lang="ko-KR" altLang="en-US" sz="1000" dirty="0" smtClean="0">
                  <a:latin typeface="+mn-ea"/>
                </a:rPr>
                <a:t>조기현 차장</a:t>
              </a:r>
              <a:endParaRPr lang="en-US" altLang="ko-KR" sz="1000" dirty="0" smtClean="0">
                <a:latin typeface="+mn-ea"/>
              </a:endParaRPr>
            </a:p>
            <a:p>
              <a:r>
                <a:rPr lang="ko-KR" altLang="en-US" sz="1000" dirty="0" err="1" smtClean="0">
                  <a:latin typeface="+mn-ea"/>
                </a:rPr>
                <a:t>이메일</a:t>
              </a:r>
              <a:r>
                <a:rPr lang="ko-KR" altLang="en-US" sz="1000" dirty="0" smtClean="0">
                  <a:latin typeface="+mn-ea"/>
                </a:rPr>
                <a:t> </a:t>
              </a:r>
              <a:r>
                <a:rPr lang="en-US" altLang="ko-KR" sz="1000" dirty="0" smtClean="0">
                  <a:latin typeface="+mn-ea"/>
                </a:rPr>
                <a:t>: </a:t>
              </a:r>
              <a:r>
                <a:rPr lang="en-US" altLang="ko-KR" sz="1000" dirty="0" smtClean="0">
                  <a:latin typeface="+mn-ea"/>
                  <a:hlinkClick r:id="rId2"/>
                </a:rPr>
                <a:t>khcho@geopass.com</a:t>
              </a:r>
              <a:endParaRPr lang="en-US" altLang="ko-KR" sz="1000" dirty="0" smtClean="0">
                <a:latin typeface="+mn-ea"/>
              </a:endParaRPr>
            </a:p>
            <a:p>
              <a:r>
                <a:rPr lang="ko-KR" altLang="en-US" sz="1000" dirty="0" smtClean="0">
                  <a:latin typeface="+mn-ea"/>
                </a:rPr>
                <a:t>직통번호 </a:t>
              </a:r>
              <a:r>
                <a:rPr lang="en-US" altLang="ko-KR" sz="1000" dirty="0" smtClean="0">
                  <a:latin typeface="+mn-ea"/>
                </a:rPr>
                <a:t>: 82-02-2028-0780</a:t>
              </a:r>
              <a:endParaRPr lang="ko-KR" altLang="en-US" sz="1000" dirty="0">
                <a:latin typeface="+mn-ea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788159" y="2908434"/>
              <a:ext cx="912361" cy="91236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662" y="3101565"/>
              <a:ext cx="289353" cy="52609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5225" y="2968557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dirty="0" smtClean="0">
                  <a:latin typeface="+mn-ea"/>
                </a:rPr>
                <a:t>제휴문</a:t>
              </a:r>
              <a:r>
                <a:rPr lang="ko-KR" altLang="en-US" sz="1500" b="1" dirty="0">
                  <a:latin typeface="+mn-ea"/>
                </a:rPr>
                <a:t>의</a:t>
              </a:r>
              <a:endParaRPr lang="ko-KR" altLang="en-US" sz="1500" b="1" dirty="0">
                <a:latin typeface="+mn-ea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33" y="558800"/>
            <a:ext cx="3600000" cy="576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666730" y="609034"/>
            <a:ext cx="81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JIMPASS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67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124</Words>
  <Application>Microsoft Office PowerPoint</Application>
  <PresentationFormat>사용자 지정</PresentationFormat>
  <Paragraphs>41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mycom</cp:lastModifiedBy>
  <cp:revision>43</cp:revision>
  <dcterms:created xsi:type="dcterms:W3CDTF">2017-11-14T03:49:19Z</dcterms:created>
  <dcterms:modified xsi:type="dcterms:W3CDTF">2024-01-31T07:07:41Z</dcterms:modified>
</cp:coreProperties>
</file>